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70" autoAdjust="0"/>
  </p:normalViewPr>
  <p:slideViewPr>
    <p:cSldViewPr showGuides="1">
      <p:cViewPr varScale="1">
        <p:scale>
          <a:sx n="107" d="100"/>
          <a:sy n="107" d="100"/>
        </p:scale>
        <p:origin x="672" y="7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12/12/2023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12/12/2023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5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5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6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831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5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02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84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98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2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1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9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6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42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49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55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15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98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7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0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8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73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53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52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21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81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75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72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57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9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9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6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63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20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68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33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80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22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10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68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79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36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887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977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95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8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473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32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94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50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61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9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84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0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351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034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740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995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712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93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3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36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37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3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12/12/2023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python_with_offic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yasenstar/python_with_offi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yasenstar/python_with_offic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yasenstar/python_with_office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github.com/yasenstar/python_with_offic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Opening </a:t>
            </a:r>
            <a:r>
              <a:rPr lang="en-US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and Introduction</a:t>
            </a:r>
          </a:p>
          <a:p>
            <a:endParaRPr lang="en-US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804043"/>
            <a:ext cx="2952328" cy="430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765820" y="5516156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Public Methods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 Operators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公共方法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运算符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AE7A1-FECD-88CA-1398-A1B5FCD4D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63" y="416386"/>
            <a:ext cx="4099883" cy="514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0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Traverse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 Comprehensions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遍历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推导式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A29FB-74EC-7512-7021-E2AAB67D5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996418"/>
            <a:ext cx="5682731" cy="410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40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6D691-610A-FD83-2613-59599D853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980728"/>
            <a:ext cx="5029202" cy="388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6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85BF0-B0AD-89E6-E52D-39B23E7D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692696"/>
            <a:ext cx="5565639" cy="4768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69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Function Basics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函数基本知识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B5387-6A2F-8E06-9916-F44F2B42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914" y="1790700"/>
            <a:ext cx="6146310" cy="36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Packing &amp; Unpacking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组包与解包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D7C05-2C4F-9552-DD0E-11F2D5EBF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267" y="1169288"/>
            <a:ext cx="5973438" cy="429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5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Variable Scope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Lambda Function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变量作用域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匿名函数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27B82-226B-9C4F-89C6-EE244DF2B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058" y="694066"/>
            <a:ext cx="5559969" cy="491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6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(4.1)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(4.1)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430BF-8FA6-2161-2501-1DE336A8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189857"/>
            <a:ext cx="5251971" cy="427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59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4.2 Private Property/Method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私有属性和私有方法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9AC26-C283-0BC2-7D16-7C8C5EFD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907" y="908720"/>
            <a:ext cx="5544188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2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4.3 Magic Methods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魔法方法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8D304-8A98-FBD8-C675-3F73B175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569633"/>
            <a:ext cx="5708467" cy="380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7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Numeric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数字类型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61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Inheritance, Polymorphism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继承和多态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4691F-0A9F-103C-CE22-4DBDBDB7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725305"/>
            <a:ext cx="5551408" cy="373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9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Class &amp; Static Method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类方法与静态方法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A31865-351E-85E6-A184-9C6ACCD79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406727"/>
            <a:ext cx="5251776" cy="3993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24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Program Exceptions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程序异常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A918F3-3DB0-2784-5BB2-A5D055C9C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396" y="1858440"/>
            <a:ext cx="5861779" cy="3720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9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File input/output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文件读写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EE15D0-3BDF-A4B2-3CD1-F3BC57007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966004"/>
            <a:ext cx="5801841" cy="4584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6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Modules and Packages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模块和包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DDD71-BE45-B133-1B94-3F08329D6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90700"/>
            <a:ext cx="5544618" cy="3447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9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Common Used Modules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常用模块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76D0C-CB8F-5AAF-3FE8-4949AFA11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474" y="1707656"/>
            <a:ext cx="5694925" cy="359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1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C146-09E3-A1FF-3ED9-2BAA1573F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78219"/>
            <a:ext cx="5909398" cy="3221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5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6.3.1, 6.3.2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95635B-FB5B-7080-010C-07C635F4E59D}"/>
              </a:ext>
            </a:extLst>
          </p:cNvPr>
          <p:cNvSpPr/>
          <p:nvPr/>
        </p:nvSpPr>
        <p:spPr>
          <a:xfrm>
            <a:off x="8254652" y="1916832"/>
            <a:ext cx="3384377" cy="18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6.3.3, 6.3.4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F8F01-88B4-8737-6E40-585AEC0F3D09}"/>
              </a:ext>
            </a:extLst>
          </p:cNvPr>
          <p:cNvSpPr/>
          <p:nvPr/>
        </p:nvSpPr>
        <p:spPr>
          <a:xfrm>
            <a:off x="8254652" y="2348880"/>
            <a:ext cx="3384377" cy="2088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 6.3.5~6.3.7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8254652" y="4365104"/>
            <a:ext cx="3384377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String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字符串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24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2276872"/>
            <a:ext cx="2550617" cy="771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8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3048001"/>
            <a:ext cx="2550617" cy="236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Merge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合并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96630" y="3048000"/>
            <a:ext cx="2550617" cy="66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Insert 6.5.3 Move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插入数据与移动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866720" y="3645024"/>
            <a:ext cx="2700300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7AE5B-1851-864D-A653-A931C277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68760"/>
            <a:ext cx="5566738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Excel Formulas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使用公式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3058290"/>
            <a:ext cx="4248473" cy="946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Font, Dimension &amp; Alignment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设置样式：字体，尺寸，对齐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3058290"/>
            <a:ext cx="4248472" cy="1234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4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Border, Fill &amp; Gradient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设置样式：边框，填充，渐变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4293096"/>
            <a:ext cx="4248472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3FEF6-2312-5724-25FB-A35E9839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43" y="1358454"/>
            <a:ext cx="5602117" cy="372673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Filtering and Sorting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过滤和排序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3704332"/>
            <a:ext cx="3456385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75FD6C-EF1A-9789-CC77-A4C17199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1183511"/>
            <a:ext cx="5902827" cy="433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Insert Chart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4005064"/>
            <a:ext cx="3528392" cy="491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8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DCAFFB-D9B0-80D8-75CA-F9A74B1F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96" y="1658043"/>
            <a:ext cx="6034654" cy="3886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Read-Only, Write-Only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只读只写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4293096"/>
            <a:ext cx="452248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List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列表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6F6B9-1C93-C81E-AD71-A606C9991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719213"/>
            <a:ext cx="5853012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0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63DD2-C60E-BA76-0AB4-A21E400A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84339"/>
            <a:ext cx="5991002" cy="439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Security Protection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加密保护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3861048"/>
            <a:ext cx="4522486" cy="1338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xls to xlsx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</a:t>
            </a:r>
            <a:r>
              <a:rPr 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xlsx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6BF8A-4050-E044-3916-2A8D56304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786" y="938406"/>
            <a:ext cx="5670401" cy="46394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9478788" y="4293096"/>
            <a:ext cx="250626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6DA5E8-D28F-BB8F-5386-3899AF271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17" y="1134988"/>
            <a:ext cx="6000867" cy="4454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Open and Save docx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打开和保存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1430660"/>
            <a:ext cx="4464496" cy="1494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1EF13-8A7F-B522-3A73-C1140116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80" y="888749"/>
            <a:ext cx="4917616" cy="480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to docx co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verting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转换为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42684" y="1772816"/>
            <a:ext cx="27363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work with paragraph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段落操作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A61EF-AA26-4FA8-F762-F5A40ABB5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53125"/>
            <a:ext cx="5784596" cy="337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2746648"/>
            <a:ext cx="4248473" cy="898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8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33B15D-61DB-475F-6147-8254831BF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29598"/>
            <a:ext cx="5780896" cy="435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2348880"/>
            <a:ext cx="4464495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AD7374-A986-79CD-3ACB-D8F86FF9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083" y="1163063"/>
            <a:ext cx="5782988" cy="42930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4005064"/>
            <a:ext cx="4464495" cy="1194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7667A6-DC96-21EF-32C7-D7F2C729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24" y="581593"/>
            <a:ext cx="6121571" cy="5042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2149304"/>
            <a:ext cx="4464495" cy="1567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- 1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- 2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1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Tuple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元组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378EA-5F4D-2102-F243-0CBD94FC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1161365"/>
            <a:ext cx="5876726" cy="477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50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BC6C5-565B-030D-9A3B-A9B83DCEC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533400"/>
            <a:ext cx="5004967" cy="507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348880"/>
            <a:ext cx="3384376" cy="194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08DBD2-AE19-449D-89F6-05016E9C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693564"/>
            <a:ext cx="5630391" cy="48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Use Title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使用标题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4" y="3212976"/>
            <a:ext cx="3888431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8702CA-8A3A-14B1-64FA-90B5B719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Pictures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924944"/>
            <a:ext cx="28083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3212976"/>
            <a:ext cx="280831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4077072"/>
            <a:ext cx="2808312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615952"/>
            <a:ext cx="4740667" cy="138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005064"/>
            <a:ext cx="4740667" cy="802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6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725144"/>
            <a:ext cx="4740667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2858615"/>
            <a:ext cx="4740667" cy="1002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6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3861048"/>
            <a:ext cx="4740667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Dictionary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字典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93969-D0FA-B2A3-E5C0-CBBEA19C7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3" y="1488151"/>
            <a:ext cx="5904656" cy="401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1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581128"/>
            <a:ext cx="4740667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4B1231-1F53-8F9E-463F-14C0F228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60331"/>
            <a:ext cx="5741226" cy="459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1772816"/>
            <a:ext cx="4176465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240A32-1026-B024-BE2C-A4B18290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98" y="1355416"/>
            <a:ext cx="5698572" cy="394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2132856"/>
            <a:ext cx="4320481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7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DAF038-5211-E743-3022-4727E3C5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35623"/>
            <a:ext cx="5851748" cy="456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Work with Presentation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操作幻灯片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060848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9CC9B4-CA7E-6CBE-3EFE-6409EAD7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89" y="1009744"/>
            <a:ext cx="5434840" cy="457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Use Shapes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使用形状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276872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A0EC8-8F5A-E7BD-F4EA-457227A0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34" y="1392613"/>
            <a:ext cx="5983442" cy="420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Use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Placeholders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使用占位符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996952"/>
            <a:ext cx="4248472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59EDFC-FEB7-5E34-527F-2FC50EAA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66" y="1096258"/>
            <a:ext cx="5636494" cy="436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62564" y="2636912"/>
            <a:ext cx="4464496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83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FBF3A0-1BB5-E0E1-CC1B-1987469D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747153"/>
            <a:ext cx="5876767" cy="486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40" y="2852936"/>
            <a:ext cx="4680520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11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 and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集合和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EDCE5-A0E3-1F19-49F0-84B94B50E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069" y="1437662"/>
            <a:ext cx="5971155" cy="398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249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Changeable &amp; Non-Changeable Data Types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可变与不可变类型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07E1FD-E2AC-4A24-9C9F-CA05054D4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836712"/>
            <a:ext cx="5649460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Copy – Light &amp; Deep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浅拷贝和深拷贝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8B451-C5EA-C9B3-32A0-18E9437B1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67" y="602126"/>
            <a:ext cx="5727600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trategy presentation.potx" id="{A5F13A6F-AB02-4A73-816C-34C20B6AA795}" vid="{DE7FCDCE-56F1-4731-A067-3AC58DCA2BC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strategy slides</Template>
  <TotalTime>18384</TotalTime>
  <Words>3754</Words>
  <Application>Microsoft Office PowerPoint</Application>
  <PresentationFormat>Custom</PresentationFormat>
  <Paragraphs>543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华文隶书</vt:lpstr>
      <vt:lpstr>ADLaM Display</vt:lpstr>
      <vt:lpstr>Arial</vt:lpstr>
      <vt:lpstr>Century Gothic</vt:lpstr>
      <vt:lpstr>Palatino Linotype</vt:lpstr>
      <vt:lpstr>Business strategy presentation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Recommending a Strategy</dc:title>
  <dc:creator>Zhao Xiaoqi</dc:creator>
  <cp:lastModifiedBy>Zhao Xiaoqi</cp:lastModifiedBy>
  <cp:revision>98</cp:revision>
  <dcterms:created xsi:type="dcterms:W3CDTF">2023-10-18T15:52:23Z</dcterms:created>
  <dcterms:modified xsi:type="dcterms:W3CDTF">2023-12-13T01:42:29Z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2023-10-18T15:57:49Z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321201d3-b858-4231-9dfd-afc7d5cc0080</vt:lpwstr>
  </property>
  <property fmtid="{D5CDD505-2E9C-101B-9397-08002B2CF9AE}" pid="18" name="MSIP_Label_19540963-e559-4020-8a90-fe8a502c2801_ContentBits">
    <vt:lpwstr>0</vt:lpwstr>
  </property>
</Properties>
</file>